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8" autoAdjust="0"/>
    <p:restoredTop sz="86364" autoAdjust="0"/>
  </p:normalViewPr>
  <p:slideViewPr>
    <p:cSldViewPr>
      <p:cViewPr varScale="1">
        <p:scale>
          <a:sx n="91" d="100"/>
          <a:sy n="91" d="100"/>
        </p:scale>
        <p:origin x="-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4E73A-543B-45C4-A774-21284F43228E}" type="datetimeFigureOut">
              <a:rPr lang="it-IT" smtClean="0"/>
              <a:pPr/>
              <a:t>12/04/2018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8B0B4-FD29-4202-B7D6-E932E5DB56C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6408712"/>
          </a:xfrm>
        </p:spPr>
        <p:txBody>
          <a:bodyPr>
            <a:normAutofit fontScale="90000"/>
          </a:bodyPr>
          <a:lstStyle/>
          <a:p>
            <a:r>
              <a:rPr lang="it-IT" sz="1300" dirty="0" smtClean="0">
                <a:latin typeface="+mn-lt"/>
                <a:cs typeface="Aharoni" pitchFamily="2" charset="-79"/>
              </a:rPr>
              <a:t>Federazione Siciliana della Caccia</a:t>
            </a:r>
            <a:br>
              <a:rPr lang="it-IT" sz="1300" dirty="0" smtClean="0">
                <a:latin typeface="+mn-lt"/>
                <a:cs typeface="Aharoni" pitchFamily="2" charset="-79"/>
              </a:rPr>
            </a:br>
            <a:r>
              <a:rPr lang="it-IT" sz="1300" dirty="0" smtClean="0">
                <a:latin typeface="+mn-lt"/>
                <a:cs typeface="Aharoni" pitchFamily="2" charset="-79"/>
              </a:rPr>
              <a:t>Istituto nazionale per la caccia,</a:t>
            </a:r>
            <a:br>
              <a:rPr lang="it-IT" sz="1300" dirty="0" smtClean="0">
                <a:latin typeface="+mn-lt"/>
                <a:cs typeface="Aharoni" pitchFamily="2" charset="-79"/>
              </a:rPr>
            </a:br>
            <a:r>
              <a:rPr lang="it-IT" sz="1300" dirty="0" smtClean="0">
                <a:latin typeface="+mn-lt"/>
                <a:cs typeface="Aharoni" pitchFamily="2" charset="-79"/>
              </a:rPr>
              <a:t>per il mantenimento delle tradizioni regionali</a:t>
            </a:r>
            <a:br>
              <a:rPr lang="it-IT" sz="1300" dirty="0" smtClean="0">
                <a:latin typeface="+mn-lt"/>
                <a:cs typeface="Aharoni" pitchFamily="2" charset="-79"/>
              </a:rPr>
            </a:br>
            <a:r>
              <a:rPr lang="it-IT" sz="1300" dirty="0" smtClean="0">
                <a:latin typeface="+mn-lt"/>
                <a:cs typeface="Aharoni" pitchFamily="2" charset="-79"/>
              </a:rPr>
              <a:t>e locali e per gli equilibri naturali e ambientali</a:t>
            </a:r>
            <a:br>
              <a:rPr lang="it-IT" sz="1300" dirty="0" smtClean="0">
                <a:latin typeface="+mn-lt"/>
                <a:cs typeface="Aharoni" pitchFamily="2" charset="-79"/>
              </a:rPr>
            </a:br>
            <a:r>
              <a:rPr lang="it-IT" sz="1300" dirty="0" smtClean="0">
                <a:latin typeface="+mn-lt"/>
                <a:cs typeface="Aharoni" pitchFamily="2" charset="-79"/>
              </a:rPr>
              <a:t>Associazione venatoria riconosciuta</a:t>
            </a:r>
            <a:r>
              <a:rPr lang="it-IT" sz="1300" dirty="0" smtClean="0">
                <a:latin typeface="+mn-lt"/>
              </a:rPr>
              <a:t/>
            </a:r>
            <a:br>
              <a:rPr lang="it-IT" sz="1300" dirty="0" smtClean="0">
                <a:latin typeface="+mn-lt"/>
              </a:rPr>
            </a:br>
            <a:r>
              <a:rPr lang="it-IT" sz="1300" dirty="0" smtClean="0">
                <a:latin typeface="+mn-lt"/>
              </a:rPr>
              <a:t>con </a:t>
            </a:r>
            <a:r>
              <a:rPr lang="it-IT" sz="1300" dirty="0" err="1" smtClean="0">
                <a:latin typeface="+mn-lt"/>
              </a:rPr>
              <a:t>L.R.</a:t>
            </a:r>
            <a:r>
              <a:rPr lang="it-IT" sz="1300" dirty="0" smtClean="0">
                <a:latin typeface="+mn-lt"/>
              </a:rPr>
              <a:t> 14-07-1950 n°56 e </a:t>
            </a:r>
            <a:r>
              <a:rPr lang="it-IT" sz="1300" dirty="0" err="1" smtClean="0">
                <a:latin typeface="+mn-lt"/>
              </a:rPr>
              <a:t>L.R.</a:t>
            </a:r>
            <a:r>
              <a:rPr lang="it-IT" sz="1300" dirty="0" smtClean="0">
                <a:latin typeface="+mn-lt"/>
              </a:rPr>
              <a:t> 01-09-1997 n°33</a:t>
            </a:r>
            <a:br>
              <a:rPr lang="it-IT" sz="1300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sede provinciale di Catania</a:t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/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CAMPO ZONA CINOLOGICA “CAFARO”, FRANCHETTO - RAMACCA(CT)</a:t>
            </a:r>
            <a:br>
              <a:rPr lang="it-IT" sz="1300" i="1" dirty="0" smtClean="0">
                <a:latin typeface="+mn-lt"/>
              </a:rPr>
            </a:br>
            <a:r>
              <a:rPr lang="it-IT" sz="1300" b="1" i="1" dirty="0" smtClean="0">
                <a:latin typeface="+mn-lt"/>
              </a:rPr>
              <a:t/>
            </a:r>
            <a:br>
              <a:rPr lang="it-IT" sz="1300" b="1" i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DOMENICA 6 Maggio 2018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>
                <a:latin typeface="+mn-lt"/>
              </a:rPr>
              <a:t/>
            </a:r>
            <a:br>
              <a:rPr lang="it-IT" sz="1300" b="1" dirty="0">
                <a:latin typeface="+mn-lt"/>
              </a:rPr>
            </a:br>
            <a:r>
              <a:rPr lang="it-IT" sz="1300" b="1" dirty="0" smtClean="0">
                <a:latin typeface="+mn-lt"/>
              </a:rPr>
              <a:t>1° TROFEO </a:t>
            </a:r>
            <a:r>
              <a:rPr lang="it-IT" sz="1300" b="1" dirty="0" err="1" smtClean="0">
                <a:latin typeface="+mn-lt"/>
              </a:rPr>
              <a:t>F.S.d.C.</a:t>
            </a:r>
            <a:r>
              <a:rPr lang="it-IT" sz="1300" b="1" dirty="0" smtClean="0">
                <a:latin typeface="+mn-lt"/>
              </a:rPr>
              <a:t> sede </a:t>
            </a:r>
            <a:r>
              <a:rPr lang="it-IT" sz="1300" b="1" dirty="0" err="1" smtClean="0">
                <a:latin typeface="+mn-lt"/>
              </a:rPr>
              <a:t>prov.le</a:t>
            </a:r>
            <a:r>
              <a:rPr lang="it-IT" sz="1300" b="1" dirty="0" smtClean="0">
                <a:latin typeface="+mn-lt"/>
              </a:rPr>
              <a:t> Catania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/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CLASSIFICA</a:t>
            </a:r>
            <a:r>
              <a:rPr lang="it-IT" sz="1300" b="1" dirty="0" smtClean="0">
                <a:latin typeface="+mn-lt"/>
              </a:rPr>
              <a:t/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    CATEGORIA INGLESI                                                                                           CATEGORIA CONTINENTALI                                                                  </a:t>
            </a:r>
            <a:r>
              <a:rPr lang="it-IT" sz="1300" b="1" dirty="0" smtClean="0">
                <a:latin typeface="+mn-lt"/>
              </a:rPr>
              <a:t>       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 </a:t>
            </a:r>
            <a:r>
              <a:rPr lang="it-IT" sz="1300" b="1" dirty="0" smtClean="0">
                <a:latin typeface="+mn-lt"/>
              </a:rPr>
              <a:t>  </a:t>
            </a:r>
            <a:r>
              <a:rPr lang="it-IT" sz="1300" b="1" dirty="0" smtClean="0">
                <a:latin typeface="+mn-lt"/>
              </a:rPr>
              <a:t>1</a:t>
            </a:r>
            <a:r>
              <a:rPr lang="it-IT" sz="1300" b="1" dirty="0" smtClean="0">
                <a:latin typeface="+mn-lt"/>
              </a:rPr>
              <a:t>° CLASS. TROFEO         </a:t>
            </a:r>
            <a:r>
              <a:rPr lang="it-IT" sz="1300" b="1" dirty="0" smtClean="0">
                <a:latin typeface="+mn-lt"/>
              </a:rPr>
              <a:t>                                                                                          </a:t>
            </a:r>
            <a:r>
              <a:rPr lang="it-IT" sz="1300" b="1" dirty="0" smtClean="0">
                <a:latin typeface="+mn-lt"/>
              </a:rPr>
              <a:t>1° CLASS. TROFEO     </a:t>
            </a:r>
            <a:r>
              <a:rPr lang="it-IT" sz="1300" b="1" dirty="0" smtClean="0">
                <a:latin typeface="+mn-lt"/>
              </a:rPr>
              <a:t/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2</a:t>
            </a:r>
            <a:r>
              <a:rPr lang="it-IT" sz="1300" b="1" dirty="0" smtClean="0">
                <a:latin typeface="+mn-lt"/>
              </a:rPr>
              <a:t>° CLASS. COPPA  </a:t>
            </a:r>
            <a:r>
              <a:rPr lang="it-IT" sz="1300" b="1" dirty="0" smtClean="0">
                <a:latin typeface="+mn-lt"/>
              </a:rPr>
              <a:t>                                 1° CLASS. VETERANI                               </a:t>
            </a:r>
            <a:r>
              <a:rPr lang="it-IT" sz="1300" b="1" dirty="0" smtClean="0">
                <a:latin typeface="+mn-lt"/>
              </a:rPr>
              <a:t>2° CLASS, COPPA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3° CLASS. COPPA               </a:t>
            </a:r>
            <a:r>
              <a:rPr lang="it-IT" sz="1300" b="1" dirty="0" smtClean="0">
                <a:latin typeface="+mn-lt"/>
              </a:rPr>
              <a:t>                    1° CLASS. JUNIORES                               </a:t>
            </a:r>
            <a:r>
              <a:rPr lang="it-IT" sz="1300" b="1" dirty="0" smtClean="0">
                <a:latin typeface="+mn-lt"/>
              </a:rPr>
              <a:t>3° CLASS. COPPA    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        </a:t>
            </a:r>
            <a:r>
              <a:rPr lang="it-IT" sz="1300" b="1" dirty="0" smtClean="0">
                <a:latin typeface="+mn-lt"/>
              </a:rPr>
              <a:t>1° CLASS. CUCCIOLONI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/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INIZIO </a:t>
            </a:r>
            <a:r>
              <a:rPr lang="it-IT" sz="1300" b="1" dirty="0" smtClean="0">
                <a:latin typeface="+mn-lt"/>
              </a:rPr>
              <a:t>GARA ORE 07.00</a:t>
            </a:r>
            <a:br>
              <a:rPr lang="it-IT" sz="1300" b="1" dirty="0" smtClean="0">
                <a:latin typeface="+mn-lt"/>
              </a:rPr>
            </a:br>
            <a:r>
              <a:rPr lang="it-IT" sz="1300" b="1" dirty="0" smtClean="0">
                <a:latin typeface="+mn-lt"/>
              </a:rPr>
              <a:t>                      </a:t>
            </a:r>
            <a:r>
              <a:rPr lang="it-IT" sz="1300" dirty="0">
                <a:solidFill>
                  <a:srgbClr val="C00000"/>
                </a:solidFill>
                <a:latin typeface="+mn-lt"/>
              </a:rPr>
              <a:t/>
            </a:r>
            <a:br>
              <a:rPr lang="it-IT" sz="1300" dirty="0">
                <a:solidFill>
                  <a:srgbClr val="C00000"/>
                </a:solidFill>
                <a:latin typeface="+mn-lt"/>
              </a:rPr>
            </a:br>
            <a:r>
              <a:rPr lang="it-IT" sz="1300" dirty="0" smtClean="0">
                <a:latin typeface="+mn-lt"/>
              </a:rPr>
              <a:t>Tutti i cacciatori sono invitati alla gara su quaglie , RADUNO ore 6:00, valevole per l’aggiudicazione del 1° Trofeo </a:t>
            </a:r>
            <a:r>
              <a:rPr lang="it-IT" sz="1300" dirty="0" err="1" smtClean="0">
                <a:latin typeface="+mn-lt"/>
              </a:rPr>
              <a:t>F.S.d.C.</a:t>
            </a:r>
            <a:r>
              <a:rPr lang="it-IT" sz="1300" dirty="0" smtClean="0">
                <a:latin typeface="+mn-lt"/>
              </a:rPr>
              <a:t> sede </a:t>
            </a:r>
            <a:r>
              <a:rPr lang="it-IT" sz="1300" dirty="0" err="1" smtClean="0">
                <a:latin typeface="+mn-lt"/>
              </a:rPr>
              <a:t>prov.le</a:t>
            </a:r>
            <a:r>
              <a:rPr lang="it-IT" sz="1300" dirty="0" smtClean="0">
                <a:latin typeface="+mn-lt"/>
              </a:rPr>
              <a:t> Catania</a:t>
            </a:r>
            <a:br>
              <a:rPr lang="it-IT" sz="1300" dirty="0" smtClean="0">
                <a:latin typeface="+mn-lt"/>
              </a:rPr>
            </a:br>
            <a:r>
              <a:rPr lang="it-IT" sz="1300" dirty="0" smtClean="0">
                <a:latin typeface="+mn-lt"/>
              </a:rPr>
              <a:t>QUOTA </a:t>
            </a:r>
            <a:r>
              <a:rPr lang="it-IT" sz="1300" dirty="0" err="1" smtClean="0">
                <a:latin typeface="+mn-lt"/>
              </a:rPr>
              <a:t>D’ISCRIZIONE</a:t>
            </a:r>
            <a:r>
              <a:rPr lang="it-IT" sz="1300" dirty="0" smtClean="0">
                <a:latin typeface="+mn-lt"/>
              </a:rPr>
              <a:t>: 20 euro</a:t>
            </a:r>
            <a:br>
              <a:rPr lang="it-IT" sz="1300" dirty="0" smtClean="0">
                <a:latin typeface="+mn-lt"/>
              </a:rPr>
            </a:br>
            <a:r>
              <a:rPr lang="it-IT" sz="1300" dirty="0" smtClean="0">
                <a:latin typeface="+mn-lt"/>
              </a:rPr>
              <a:t>(secondo cane 15 euro)</a:t>
            </a:r>
            <a:br>
              <a:rPr lang="it-IT" sz="1300" dirty="0" smtClean="0">
                <a:latin typeface="+mn-lt"/>
              </a:rPr>
            </a:br>
            <a:r>
              <a:rPr lang="it-IT" sz="1300" dirty="0" smtClean="0">
                <a:latin typeface="+mn-lt"/>
              </a:rPr>
              <a:t>La </a:t>
            </a:r>
            <a:r>
              <a:rPr lang="it-IT" sz="1300" dirty="0" err="1" smtClean="0">
                <a:latin typeface="+mn-lt"/>
              </a:rPr>
              <a:t>F.S.d.C.</a:t>
            </a:r>
            <a:r>
              <a:rPr lang="it-IT" sz="1300" dirty="0" smtClean="0">
                <a:latin typeface="+mn-lt"/>
              </a:rPr>
              <a:t> ringrazia anticipatamente i partecipanti ai quali sarà dato in omaggio un cappellino ricordo.</a:t>
            </a:r>
            <a:br>
              <a:rPr lang="it-IT" sz="1300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La </a:t>
            </a:r>
            <a:r>
              <a:rPr lang="it-IT" sz="1300" i="1" dirty="0" err="1" smtClean="0">
                <a:latin typeface="+mn-lt"/>
              </a:rPr>
              <a:t>F.S.d.C.</a:t>
            </a:r>
            <a:r>
              <a:rPr lang="it-IT" sz="1300" i="1" dirty="0" smtClean="0">
                <a:latin typeface="+mn-lt"/>
              </a:rPr>
              <a:t> declina ogni responsabilità per danni a persone o cose che potrebbero verificarsi sul campo per inosservanza delle norme di sicurezza da parte dei partecipanti.</a:t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Sono vigenti le norme dettate dalla legge 157/92, dalla </a:t>
            </a:r>
            <a:r>
              <a:rPr lang="it-IT" sz="1300" i="1" dirty="0" err="1" smtClean="0">
                <a:latin typeface="+mn-lt"/>
              </a:rPr>
              <a:t>L.R.</a:t>
            </a:r>
            <a:r>
              <a:rPr lang="it-IT" sz="1300" i="1" dirty="0" smtClean="0">
                <a:latin typeface="+mn-lt"/>
              </a:rPr>
              <a:t> 33/97</a:t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In presenza di valide motivazioni la </a:t>
            </a:r>
            <a:r>
              <a:rPr lang="it-IT" sz="1300" i="1" dirty="0" err="1" smtClean="0">
                <a:latin typeface="+mn-lt"/>
              </a:rPr>
              <a:t>F.S.d.C.</a:t>
            </a:r>
            <a:r>
              <a:rPr lang="it-IT" sz="1300" i="1" dirty="0" smtClean="0">
                <a:latin typeface="+mn-lt"/>
              </a:rPr>
              <a:t> si riserva di modificare il calendario o di annullare la gara.</a:t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>Vige il regolamento per le prove di caccia pratica con abbattimento approvato dal Comitato Cinofilo Regionale</a:t>
            </a:r>
            <a:br>
              <a:rPr lang="it-IT" sz="1300" i="1" dirty="0" smtClean="0">
                <a:latin typeface="+mn-lt"/>
              </a:rPr>
            </a:br>
            <a:r>
              <a:rPr lang="it-IT" sz="1300" i="1" dirty="0" smtClean="0">
                <a:latin typeface="+mn-lt"/>
              </a:rPr>
              <a:t/>
            </a:r>
            <a:br>
              <a:rPr lang="it-IT" sz="1300" i="1" dirty="0" smtClean="0">
                <a:latin typeface="+mn-lt"/>
              </a:rPr>
            </a:br>
            <a:r>
              <a:rPr lang="it-IT" sz="1800" dirty="0" smtClean="0">
                <a:latin typeface="+mn-lt"/>
              </a:rPr>
              <a:t>Per informazioni rivolgersi alla </a:t>
            </a:r>
            <a:r>
              <a:rPr lang="it-IT" sz="1800" dirty="0" err="1" smtClean="0">
                <a:latin typeface="+mn-lt"/>
              </a:rPr>
              <a:t>F.S.d.C.</a:t>
            </a:r>
            <a:r>
              <a:rPr lang="it-IT" sz="1800" dirty="0" smtClean="0">
                <a:latin typeface="+mn-lt"/>
              </a:rPr>
              <a:t>: Di Stefano 3338206668 / Scalia 3404690727</a:t>
            </a:r>
            <a:endParaRPr lang="it-IT" sz="1800" i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Immagin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60648"/>
            <a:ext cx="1619672" cy="1672297"/>
          </a:xfrm>
          <a:prstGeom prst="rect">
            <a:avLst/>
          </a:prstGeom>
        </p:spPr>
      </p:pic>
      <p:pic>
        <p:nvPicPr>
          <p:cNvPr id="6" name="Immagine 5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1619672" cy="18475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Federazione Siciliana della Caccia Istituto nazionale per la caccia, per il mantenimento delle tradizioni regionali e locali e per gli equilibri naturali e ambientali Associazione venatoria riconosciuta con L.R. 14-07-1950 n°56 e L.R. 01-09-1997 n°33 sede provinciale di Catania  CAMPO ZONA CINOLOGICA “CAFARO”, FRANCHETTO - RAMACCA(CT)  DOMENICA 6 Maggio 2018  1° TROFEO F.S.d.C. sede prov.le Catania  CLASSIFICA     CATEGORIA INGLESI                                                                                           CATEGORIA CONTINENTALI                                                                             1° CLASS. TROFEO                                                                                                   1° CLASS. TROFEO      2° CLASS. COPPA                                   1° CLASS. VETERANI                               2° CLASS, COPPA 3° CLASS. COPPA                                   1° CLASS. JUNIORES                               3° CLASS. COPPA             1° CLASS. CUCCIOLONI  INIZIO GARA ORE 07.00                        Tutti i cacciatori sono invitati alla gara su quaglie , RADUNO ore 6:00, valevole per l’aggiudicazione del 1° Trofeo F.S.d.C. sede prov.le Catania QUOTA D’ISCRIZIONE: 20 euro (secondo cane 15 euro) La F.S.d.C. ringrazia anticipatamente i partecipanti ai quali sarà dato in omaggio un cappellino ricordo. La F.S.d.C. declina ogni responsabilità per danni a persone o cose che potrebbero verificarsi sul campo per inosservanza delle norme di sicurezza da parte dei partecipanti. Sono vigenti le norme dettate dalla legge 157/92, dalla L.R. 33/97 In presenza di valide motivazioni la F.S.d.C. si riserva di modificare il calendario o di annullare la gara. Vige il regolamento per le prove di caccia pratica con abbattimento approvato dal Comitato Cinofilo Regionale  Per informazioni rivolgersi alla F.S.d.C.: Di Stefano 3338206668 / Scalia 3404690727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Windows User</cp:lastModifiedBy>
  <cp:revision>18</cp:revision>
  <dcterms:created xsi:type="dcterms:W3CDTF">2018-04-01T07:14:00Z</dcterms:created>
  <dcterms:modified xsi:type="dcterms:W3CDTF">2018-04-12T17:01:14Z</dcterms:modified>
</cp:coreProperties>
</file>